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C7DA"/>
    <a:srgbClr val="076D18"/>
    <a:srgbClr val="0BB527"/>
    <a:srgbClr val="774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432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825EF-A55F-409E-A57D-A06E12704D76}" type="doc">
      <dgm:prSet loTypeId="urn:microsoft.com/office/officeart/2005/8/layout/chevron1" loCatId="process" qsTypeId="urn:microsoft.com/office/officeart/2005/8/quickstyle/3d3" qsCatId="3D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6AD2B144-CCE5-4CA3-8BE6-927365C77E57}">
      <dgm:prSet phldrT="[Text]"/>
      <dgm:spPr/>
      <dgm:t>
        <a:bodyPr/>
        <a:lstStyle/>
        <a:p>
          <a:r>
            <a:rPr lang="pl-PL" dirty="0"/>
            <a:t>MONDAY</a:t>
          </a:r>
          <a:endParaRPr lang="en-GB" dirty="0"/>
        </a:p>
      </dgm:t>
    </dgm:pt>
    <dgm:pt modelId="{9C5186FE-8959-4B09-AF1D-03210EDC2006}" type="parTrans" cxnId="{278C4CD1-4129-4E5F-B64C-7B32C743696A}">
      <dgm:prSet/>
      <dgm:spPr/>
      <dgm:t>
        <a:bodyPr/>
        <a:lstStyle/>
        <a:p>
          <a:endParaRPr lang="en-GB"/>
        </a:p>
      </dgm:t>
    </dgm:pt>
    <dgm:pt modelId="{237E812E-46C9-4897-AF12-05B9BF23A2A8}" type="sibTrans" cxnId="{278C4CD1-4129-4E5F-B64C-7B32C743696A}">
      <dgm:prSet/>
      <dgm:spPr/>
      <dgm:t>
        <a:bodyPr/>
        <a:lstStyle/>
        <a:p>
          <a:endParaRPr lang="en-GB"/>
        </a:p>
      </dgm:t>
    </dgm:pt>
    <dgm:pt modelId="{05E807E9-ECBB-44CD-AD66-34CDB30BA02D}">
      <dgm:prSet phldrT="[Text]"/>
      <dgm:spPr/>
      <dgm:t>
        <a:bodyPr/>
        <a:lstStyle/>
        <a:p>
          <a:r>
            <a:rPr lang="pl-PL" dirty="0"/>
            <a:t>TUESDAY</a:t>
          </a:r>
          <a:endParaRPr lang="en-GB" dirty="0"/>
        </a:p>
      </dgm:t>
    </dgm:pt>
    <dgm:pt modelId="{C6188F9F-7790-4106-AF2D-BED21556D3DA}" type="parTrans" cxnId="{138D7CE0-D61F-49F7-80E9-8B8AD977792E}">
      <dgm:prSet/>
      <dgm:spPr/>
      <dgm:t>
        <a:bodyPr/>
        <a:lstStyle/>
        <a:p>
          <a:endParaRPr lang="en-GB"/>
        </a:p>
      </dgm:t>
    </dgm:pt>
    <dgm:pt modelId="{42A39970-0B06-4297-85F3-B782DB3BC609}" type="sibTrans" cxnId="{138D7CE0-D61F-49F7-80E9-8B8AD977792E}">
      <dgm:prSet/>
      <dgm:spPr/>
      <dgm:t>
        <a:bodyPr/>
        <a:lstStyle/>
        <a:p>
          <a:endParaRPr lang="en-GB"/>
        </a:p>
      </dgm:t>
    </dgm:pt>
    <dgm:pt modelId="{5E3AA662-A3E3-43A3-9E58-F492400CA0C7}">
      <dgm:prSet phldrT="[Text]"/>
      <dgm:spPr/>
      <dgm:t>
        <a:bodyPr/>
        <a:lstStyle/>
        <a:p>
          <a:r>
            <a:rPr lang="pl-PL" dirty="0"/>
            <a:t>WEDNESDAY</a:t>
          </a:r>
          <a:endParaRPr lang="en-GB" dirty="0"/>
        </a:p>
      </dgm:t>
    </dgm:pt>
    <dgm:pt modelId="{5995CEA0-BB73-4330-8D3E-AE0362568217}" type="parTrans" cxnId="{99905322-D080-414B-AB03-0C4343779485}">
      <dgm:prSet/>
      <dgm:spPr/>
      <dgm:t>
        <a:bodyPr/>
        <a:lstStyle/>
        <a:p>
          <a:endParaRPr lang="en-GB"/>
        </a:p>
      </dgm:t>
    </dgm:pt>
    <dgm:pt modelId="{7BD0C872-7101-40A7-B5A5-6D8805FBC5E1}" type="sibTrans" cxnId="{99905322-D080-414B-AB03-0C4343779485}">
      <dgm:prSet/>
      <dgm:spPr/>
      <dgm:t>
        <a:bodyPr/>
        <a:lstStyle/>
        <a:p>
          <a:endParaRPr lang="en-GB"/>
        </a:p>
      </dgm:t>
    </dgm:pt>
    <dgm:pt modelId="{349A9982-11B4-4AC4-9C94-CA1272A73476}">
      <dgm:prSet/>
      <dgm:spPr/>
      <dgm:t>
        <a:bodyPr/>
        <a:lstStyle/>
        <a:p>
          <a:r>
            <a:rPr lang="pl-PL" dirty="0"/>
            <a:t>THURSDAY</a:t>
          </a:r>
          <a:endParaRPr lang="en-GB" dirty="0"/>
        </a:p>
      </dgm:t>
    </dgm:pt>
    <dgm:pt modelId="{7ED1673D-7547-4024-942F-9DBB71314C21}" type="parTrans" cxnId="{8BA108BD-D3FC-4CD1-8C33-F08EA452059D}">
      <dgm:prSet/>
      <dgm:spPr/>
      <dgm:t>
        <a:bodyPr/>
        <a:lstStyle/>
        <a:p>
          <a:endParaRPr lang="en-GB"/>
        </a:p>
      </dgm:t>
    </dgm:pt>
    <dgm:pt modelId="{CDFCBC9D-17D2-4D58-B3E1-16F9577BA82A}" type="sibTrans" cxnId="{8BA108BD-D3FC-4CD1-8C33-F08EA452059D}">
      <dgm:prSet/>
      <dgm:spPr/>
      <dgm:t>
        <a:bodyPr/>
        <a:lstStyle/>
        <a:p>
          <a:endParaRPr lang="en-GB"/>
        </a:p>
      </dgm:t>
    </dgm:pt>
    <dgm:pt modelId="{B7440939-8745-43FB-9CB7-696FF938B42A}">
      <dgm:prSet/>
      <dgm:spPr/>
      <dgm:t>
        <a:bodyPr/>
        <a:lstStyle/>
        <a:p>
          <a:r>
            <a:rPr lang="pl-PL" dirty="0"/>
            <a:t>FRIDAY</a:t>
          </a:r>
          <a:endParaRPr lang="en-GB" dirty="0"/>
        </a:p>
      </dgm:t>
    </dgm:pt>
    <dgm:pt modelId="{A0452719-805E-46BC-8D60-10520B38E277}" type="parTrans" cxnId="{D7B2FF86-F314-4D7F-ABE2-677EFFA38375}">
      <dgm:prSet/>
      <dgm:spPr/>
      <dgm:t>
        <a:bodyPr/>
        <a:lstStyle/>
        <a:p>
          <a:endParaRPr lang="en-GB"/>
        </a:p>
      </dgm:t>
    </dgm:pt>
    <dgm:pt modelId="{D3BAF3DE-0AC0-482A-917D-D81A69ADE428}" type="sibTrans" cxnId="{D7B2FF86-F314-4D7F-ABE2-677EFFA38375}">
      <dgm:prSet/>
      <dgm:spPr/>
      <dgm:t>
        <a:bodyPr/>
        <a:lstStyle/>
        <a:p>
          <a:endParaRPr lang="en-GB"/>
        </a:p>
      </dgm:t>
    </dgm:pt>
    <dgm:pt modelId="{54BECD35-6F6F-4D0E-BDC0-E253E8F5BB77}" type="pres">
      <dgm:prSet presAssocID="{5A5825EF-A55F-409E-A57D-A06E12704D76}" presName="Name0" presStyleCnt="0">
        <dgm:presLayoutVars>
          <dgm:dir/>
          <dgm:animLvl val="lvl"/>
          <dgm:resizeHandles val="exact"/>
        </dgm:presLayoutVars>
      </dgm:prSet>
      <dgm:spPr/>
    </dgm:pt>
    <dgm:pt modelId="{7957A178-01B2-4F3F-B02F-E2EB9845A95C}" type="pres">
      <dgm:prSet presAssocID="{6AD2B144-CCE5-4CA3-8BE6-927365C77E57}" presName="parTxOnly" presStyleLbl="node1" presStyleIdx="0" presStyleCnt="5" custLinFactNeighborX="19826">
        <dgm:presLayoutVars>
          <dgm:chMax val="0"/>
          <dgm:chPref val="0"/>
          <dgm:bulletEnabled val="1"/>
        </dgm:presLayoutVars>
      </dgm:prSet>
      <dgm:spPr/>
    </dgm:pt>
    <dgm:pt modelId="{7E37DDCD-A28D-499B-A434-83864E6D78CF}" type="pres">
      <dgm:prSet presAssocID="{237E812E-46C9-4897-AF12-05B9BF23A2A8}" presName="parTxOnlySpace" presStyleCnt="0"/>
      <dgm:spPr/>
    </dgm:pt>
    <dgm:pt modelId="{41198E6F-079B-4D03-B0BD-38E437FE8194}" type="pres">
      <dgm:prSet presAssocID="{05E807E9-ECBB-44CD-AD66-34CDB30BA02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3CA1D52-E492-4205-A84F-4B731E1EEED7}" type="pres">
      <dgm:prSet presAssocID="{42A39970-0B06-4297-85F3-B782DB3BC609}" presName="parTxOnlySpace" presStyleCnt="0"/>
      <dgm:spPr/>
    </dgm:pt>
    <dgm:pt modelId="{781FBBD3-631C-4A81-BBE2-B9F22449CE48}" type="pres">
      <dgm:prSet presAssocID="{5E3AA662-A3E3-43A3-9E58-F492400CA0C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1D80B3-C1BF-407B-A525-1DB58BCF9568}" type="pres">
      <dgm:prSet presAssocID="{7BD0C872-7101-40A7-B5A5-6D8805FBC5E1}" presName="parTxOnlySpace" presStyleCnt="0"/>
      <dgm:spPr/>
    </dgm:pt>
    <dgm:pt modelId="{D1CDAFF8-0598-4861-B3F6-3376F15A24A2}" type="pres">
      <dgm:prSet presAssocID="{349A9982-11B4-4AC4-9C94-CA1272A7347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0EE90EE-7288-4741-8FE3-C608B514E572}" type="pres">
      <dgm:prSet presAssocID="{CDFCBC9D-17D2-4D58-B3E1-16F9577BA82A}" presName="parTxOnlySpace" presStyleCnt="0"/>
      <dgm:spPr/>
    </dgm:pt>
    <dgm:pt modelId="{99A8CF57-1000-4BD7-AFCD-A8FB4164C4EC}" type="pres">
      <dgm:prSet presAssocID="{B7440939-8745-43FB-9CB7-696FF938B42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54A2510-9355-4FCA-88E6-8A9B623EBFD5}" type="presOf" srcId="{B7440939-8745-43FB-9CB7-696FF938B42A}" destId="{99A8CF57-1000-4BD7-AFCD-A8FB4164C4EC}" srcOrd="0" destOrd="0" presId="urn:microsoft.com/office/officeart/2005/8/layout/chevron1"/>
    <dgm:cxn modelId="{99905322-D080-414B-AB03-0C4343779485}" srcId="{5A5825EF-A55F-409E-A57D-A06E12704D76}" destId="{5E3AA662-A3E3-43A3-9E58-F492400CA0C7}" srcOrd="2" destOrd="0" parTransId="{5995CEA0-BB73-4330-8D3E-AE0362568217}" sibTransId="{7BD0C872-7101-40A7-B5A5-6D8805FBC5E1}"/>
    <dgm:cxn modelId="{39E72485-F67E-44F0-90A9-BF2C1F975E27}" type="presOf" srcId="{05E807E9-ECBB-44CD-AD66-34CDB30BA02D}" destId="{41198E6F-079B-4D03-B0BD-38E437FE8194}" srcOrd="0" destOrd="0" presId="urn:microsoft.com/office/officeart/2005/8/layout/chevron1"/>
    <dgm:cxn modelId="{ABF65885-1D5F-4114-9C8D-7A3D15BF3815}" type="presOf" srcId="{5E3AA662-A3E3-43A3-9E58-F492400CA0C7}" destId="{781FBBD3-631C-4A81-BBE2-B9F22449CE48}" srcOrd="0" destOrd="0" presId="urn:microsoft.com/office/officeart/2005/8/layout/chevron1"/>
    <dgm:cxn modelId="{D7B2FF86-F314-4D7F-ABE2-677EFFA38375}" srcId="{5A5825EF-A55F-409E-A57D-A06E12704D76}" destId="{B7440939-8745-43FB-9CB7-696FF938B42A}" srcOrd="4" destOrd="0" parTransId="{A0452719-805E-46BC-8D60-10520B38E277}" sibTransId="{D3BAF3DE-0AC0-482A-917D-D81A69ADE428}"/>
    <dgm:cxn modelId="{9D1B5C8F-F9A1-42CC-A1F9-0299B64E9AA7}" type="presOf" srcId="{5A5825EF-A55F-409E-A57D-A06E12704D76}" destId="{54BECD35-6F6F-4D0E-BDC0-E253E8F5BB77}" srcOrd="0" destOrd="0" presId="urn:microsoft.com/office/officeart/2005/8/layout/chevron1"/>
    <dgm:cxn modelId="{8BA108BD-D3FC-4CD1-8C33-F08EA452059D}" srcId="{5A5825EF-A55F-409E-A57D-A06E12704D76}" destId="{349A9982-11B4-4AC4-9C94-CA1272A73476}" srcOrd="3" destOrd="0" parTransId="{7ED1673D-7547-4024-942F-9DBB71314C21}" sibTransId="{CDFCBC9D-17D2-4D58-B3E1-16F9577BA82A}"/>
    <dgm:cxn modelId="{B30695D0-FB2C-400F-8693-2FF61116912D}" type="presOf" srcId="{6AD2B144-CCE5-4CA3-8BE6-927365C77E57}" destId="{7957A178-01B2-4F3F-B02F-E2EB9845A95C}" srcOrd="0" destOrd="0" presId="urn:microsoft.com/office/officeart/2005/8/layout/chevron1"/>
    <dgm:cxn modelId="{278C4CD1-4129-4E5F-B64C-7B32C743696A}" srcId="{5A5825EF-A55F-409E-A57D-A06E12704D76}" destId="{6AD2B144-CCE5-4CA3-8BE6-927365C77E57}" srcOrd="0" destOrd="0" parTransId="{9C5186FE-8959-4B09-AF1D-03210EDC2006}" sibTransId="{237E812E-46C9-4897-AF12-05B9BF23A2A8}"/>
    <dgm:cxn modelId="{03E0E6D1-AFC3-46E3-B4B6-11EE1881B7E1}" type="presOf" srcId="{349A9982-11B4-4AC4-9C94-CA1272A73476}" destId="{D1CDAFF8-0598-4861-B3F6-3376F15A24A2}" srcOrd="0" destOrd="0" presId="urn:microsoft.com/office/officeart/2005/8/layout/chevron1"/>
    <dgm:cxn modelId="{138D7CE0-D61F-49F7-80E9-8B8AD977792E}" srcId="{5A5825EF-A55F-409E-A57D-A06E12704D76}" destId="{05E807E9-ECBB-44CD-AD66-34CDB30BA02D}" srcOrd="1" destOrd="0" parTransId="{C6188F9F-7790-4106-AF2D-BED21556D3DA}" sibTransId="{42A39970-0B06-4297-85F3-B782DB3BC609}"/>
    <dgm:cxn modelId="{EB2F52C1-E2B8-453F-9798-6B14A56160CB}" type="presParOf" srcId="{54BECD35-6F6F-4D0E-BDC0-E253E8F5BB77}" destId="{7957A178-01B2-4F3F-B02F-E2EB9845A95C}" srcOrd="0" destOrd="0" presId="urn:microsoft.com/office/officeart/2005/8/layout/chevron1"/>
    <dgm:cxn modelId="{AD6FEE93-7EFC-4642-9A3B-1E03774EB552}" type="presParOf" srcId="{54BECD35-6F6F-4D0E-BDC0-E253E8F5BB77}" destId="{7E37DDCD-A28D-499B-A434-83864E6D78CF}" srcOrd="1" destOrd="0" presId="urn:microsoft.com/office/officeart/2005/8/layout/chevron1"/>
    <dgm:cxn modelId="{494C8243-D3B1-4F11-BBDF-90A61DE706D0}" type="presParOf" srcId="{54BECD35-6F6F-4D0E-BDC0-E253E8F5BB77}" destId="{41198E6F-079B-4D03-B0BD-38E437FE8194}" srcOrd="2" destOrd="0" presId="urn:microsoft.com/office/officeart/2005/8/layout/chevron1"/>
    <dgm:cxn modelId="{CC1AF12B-567D-4CB0-A68A-8FC6366FD094}" type="presParOf" srcId="{54BECD35-6F6F-4D0E-BDC0-E253E8F5BB77}" destId="{53CA1D52-E492-4205-A84F-4B731E1EEED7}" srcOrd="3" destOrd="0" presId="urn:microsoft.com/office/officeart/2005/8/layout/chevron1"/>
    <dgm:cxn modelId="{AF3542E4-DFCB-4ED2-B9BE-954E5CE409E6}" type="presParOf" srcId="{54BECD35-6F6F-4D0E-BDC0-E253E8F5BB77}" destId="{781FBBD3-631C-4A81-BBE2-B9F22449CE48}" srcOrd="4" destOrd="0" presId="urn:microsoft.com/office/officeart/2005/8/layout/chevron1"/>
    <dgm:cxn modelId="{0020789E-E974-4087-86DE-9F78ECB435B9}" type="presParOf" srcId="{54BECD35-6F6F-4D0E-BDC0-E253E8F5BB77}" destId="{451D80B3-C1BF-407B-A525-1DB58BCF9568}" srcOrd="5" destOrd="0" presId="urn:microsoft.com/office/officeart/2005/8/layout/chevron1"/>
    <dgm:cxn modelId="{87E4EDD4-4429-4C59-9D66-C8C6FD94B69D}" type="presParOf" srcId="{54BECD35-6F6F-4D0E-BDC0-E253E8F5BB77}" destId="{D1CDAFF8-0598-4861-B3F6-3376F15A24A2}" srcOrd="6" destOrd="0" presId="urn:microsoft.com/office/officeart/2005/8/layout/chevron1"/>
    <dgm:cxn modelId="{C0150A33-EF76-484E-B1D2-74F0DEA7D562}" type="presParOf" srcId="{54BECD35-6F6F-4D0E-BDC0-E253E8F5BB77}" destId="{80EE90EE-7288-4741-8FE3-C608B514E572}" srcOrd="7" destOrd="0" presId="urn:microsoft.com/office/officeart/2005/8/layout/chevron1"/>
    <dgm:cxn modelId="{040A6E2B-CA2E-4F59-822B-1376C9304BB3}" type="presParOf" srcId="{54BECD35-6F6F-4D0E-BDC0-E253E8F5BB77}" destId="{99A8CF57-1000-4BD7-AFCD-A8FB4164C4E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7A178-01B2-4F3F-B02F-E2EB9845A95C}">
      <dsp:nvSpPr>
        <dsp:cNvPr id="0" name=""/>
        <dsp:cNvSpPr/>
      </dsp:nvSpPr>
      <dsp:spPr>
        <a:xfrm>
          <a:off x="52800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MONDAY</a:t>
          </a:r>
          <a:endParaRPr lang="en-GB" sz="2100" kern="1200" dirty="0"/>
        </a:p>
      </dsp:txBody>
      <dsp:txXfrm>
        <a:off x="556873" y="1612593"/>
        <a:ext cx="1512218" cy="1008145"/>
      </dsp:txXfrm>
    </dsp:sp>
    <dsp:sp modelId="{41198E6F-079B-4D03-B0BD-38E437FE8194}">
      <dsp:nvSpPr>
        <dsp:cNvPr id="0" name=""/>
        <dsp:cNvSpPr/>
      </dsp:nvSpPr>
      <dsp:spPr>
        <a:xfrm>
          <a:off x="2271158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TUESDAY</a:t>
          </a:r>
          <a:endParaRPr lang="en-GB" sz="2100" kern="1200" dirty="0"/>
        </a:p>
      </dsp:txBody>
      <dsp:txXfrm>
        <a:off x="2775231" y="1612593"/>
        <a:ext cx="1512218" cy="1008145"/>
      </dsp:txXfrm>
    </dsp:sp>
    <dsp:sp modelId="{781FBBD3-631C-4A81-BBE2-B9F22449CE48}">
      <dsp:nvSpPr>
        <dsp:cNvPr id="0" name=""/>
        <dsp:cNvSpPr/>
      </dsp:nvSpPr>
      <dsp:spPr>
        <a:xfrm>
          <a:off x="4539485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WEDNESDAY</a:t>
          </a:r>
          <a:endParaRPr lang="en-GB" sz="2100" kern="1200" dirty="0"/>
        </a:p>
      </dsp:txBody>
      <dsp:txXfrm>
        <a:off x="5043558" y="1612593"/>
        <a:ext cx="1512218" cy="1008145"/>
      </dsp:txXfrm>
    </dsp:sp>
    <dsp:sp modelId="{D1CDAFF8-0598-4861-B3F6-3376F15A24A2}">
      <dsp:nvSpPr>
        <dsp:cNvPr id="0" name=""/>
        <dsp:cNvSpPr/>
      </dsp:nvSpPr>
      <dsp:spPr>
        <a:xfrm>
          <a:off x="6807812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THURSDAY</a:t>
          </a:r>
          <a:endParaRPr lang="en-GB" sz="2100" kern="1200" dirty="0"/>
        </a:p>
      </dsp:txBody>
      <dsp:txXfrm>
        <a:off x="7311885" y="1612593"/>
        <a:ext cx="1512218" cy="1008145"/>
      </dsp:txXfrm>
    </dsp:sp>
    <dsp:sp modelId="{99A8CF57-1000-4BD7-AFCD-A8FB4164C4EC}">
      <dsp:nvSpPr>
        <dsp:cNvPr id="0" name=""/>
        <dsp:cNvSpPr/>
      </dsp:nvSpPr>
      <dsp:spPr>
        <a:xfrm>
          <a:off x="9076139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FRIDAY</a:t>
          </a:r>
          <a:endParaRPr lang="en-GB" sz="2100" kern="1200" dirty="0"/>
        </a:p>
      </dsp:txBody>
      <dsp:txXfrm>
        <a:off x="9580212" y="1612593"/>
        <a:ext cx="1512218" cy="100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4EC9-ADA0-9D36-E72F-C63577117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81C06-ADA0-57A5-CD97-25C58C001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9DCA1-629B-E55F-C4C5-364D5B3B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F830C-BACC-DACB-FCB8-71EB7224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9CD8-49C3-28E6-EDE9-3D6093F5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07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E129-F041-4BE4-C79A-84CE3D08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084BC-1729-1B76-EC98-785AD8BD1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155A9-6898-6219-E2D7-354AEDAC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D47D0-4ADD-9246-626F-B1279256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5E120-60C6-5E76-E51A-087263A4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14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C657A-F369-11C4-A2D4-2CBFD0C2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F7AED-A897-E90F-908B-CF772BC97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B6B0E-7896-4623-E5B3-EA4A689DF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A0D07-71F4-C784-BD05-BF788B684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C54D0-463F-8D97-FBF6-6052B1DE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38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86FE-97DD-F6BE-E280-0575F1C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4E661-53E4-D0D4-D595-AA14849A7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D978F-FE1A-55EA-C087-0F7589EA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BBEF-2378-EFC8-5EFB-F02B99D9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A0FA-C705-25A5-711F-89B211DF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95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3755-C77C-289B-E81C-530D756B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6291D-D363-12DF-2B49-368EF97D6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FF935-2783-4368-67F2-01C748CA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08938-9F30-8AED-9FA7-7DE3A725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74045-F7B8-8C72-C9FE-F1D64BC3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4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C348-603B-9030-797F-16F4E3DB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C271-CDFE-65BD-A824-BB5673E68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CE1BE-BADC-4D2D-6ADF-AEC8256A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7404B-495F-248D-908D-B738DCD8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C2F52-C77F-44A5-5527-100908BE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B1F42-0365-B09B-7D71-6A1C3A88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44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44AC-02A7-52AF-C002-633033A8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EEA5F-2020-A522-C279-CFFE0618B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4BA54-23BF-6FD5-67A1-25FB5DBF2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D2FCC-A70E-9B39-1195-D600AC269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CD1A7-4023-CEE5-6D30-E64178178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35B73-A326-D02F-10AB-1D3935E9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79A05-406D-8C92-946F-5FB429BB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5847E-9555-318F-00D1-838B7738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03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36FF-7CAF-2468-279A-09CA2599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48658-C80B-4AD1-841E-7C167EC5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8C143-16AC-A07E-4E86-8BC1991B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E7B7A-4F48-1507-BBBA-5A9B5AEE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1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9320-B757-9030-864E-06FD9C18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7EDBE-DE73-5BA3-D89E-EC19898E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13D3C-AF7F-A95B-51ED-760FDE52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09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DC06-53BB-CCC6-2BF1-0D3AAF06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4E937-C5B5-519D-6484-1ABEAEB5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A276-0FBB-B3A0-C4FD-BE6C1B19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15712-8A91-87A2-8D8E-3647B9F3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90572-B8D9-C565-2C53-768B8B09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C9DB0-F072-A427-6622-BE8A7DE1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07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B276-0686-DE45-31C3-559F54B8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B39B0-3848-39C5-F00A-9967EAFE1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6A2DB-38FC-994A-4D7F-55B50DAEC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EEE71-2AEB-DDF2-AD7A-F656A173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24E86-1D95-A4E5-D741-6DA93CBF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4AD53-FE05-54FE-4A6A-B22C1036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1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D9774-B9B4-D649-8122-C83124C1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EAB06-AA8D-E23C-BB3A-B47FBE307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794D0-7B62-2DD0-5006-0FA9B3BB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43C6C-D764-4663-AE72-1D12D6C9DC2B}" type="datetimeFigureOut">
              <a:rPr lang="en-GB" smtClean="0"/>
              <a:t>01/12/2022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FF7FC-A8CD-5B03-6063-53ED2E508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74EAB-02AE-A967-BE2E-E9BCE693A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6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microsoft.com/office/2007/relationships/hdphoto" Target="../media/hdphoto7.wdp"/><Relationship Id="rId17" Type="http://schemas.openxmlformats.org/officeDocument/2006/relationships/image" Target="../media/image23.png"/><Relationship Id="rId2" Type="http://schemas.openxmlformats.org/officeDocument/2006/relationships/image" Target="../media/image10.jp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1.svg"/><Relationship Id="rId10" Type="http://schemas.openxmlformats.org/officeDocument/2006/relationships/image" Target="../media/image17.png"/><Relationship Id="rId4" Type="http://schemas.microsoft.com/office/2007/relationships/hdphoto" Target="../media/hdphoto6.wdp"/><Relationship Id="rId9" Type="http://schemas.openxmlformats.org/officeDocument/2006/relationships/image" Target="../media/image16.svg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microsoft.com/office/2007/relationships/hdphoto" Target="../media/hdphoto8.wdp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microsoft.com/office/2007/relationships/hdphoto" Target="../media/hdphoto9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E6F237-3810-3D1A-5554-23004BAE1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-44863"/>
            <a:ext cx="12279292" cy="7229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15705-5002-CFA2-59B2-031F2BDF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2849" y="76200"/>
            <a:ext cx="741872" cy="809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4DE779-B2CF-F50F-D416-51D6495B07A4}"/>
              </a:ext>
            </a:extLst>
          </p:cNvPr>
          <p:cNvSpPr/>
          <p:nvPr/>
        </p:nvSpPr>
        <p:spPr>
          <a:xfrm>
            <a:off x="5279815" y="3358254"/>
            <a:ext cx="558794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ASK MATE</a:t>
            </a:r>
          </a:p>
          <a:p>
            <a:pPr algn="ctr"/>
            <a:r>
              <a:rPr lang="pl-PL" sz="6600" b="1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II</a:t>
            </a:r>
            <a:endParaRPr lang="en-GB" sz="66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62CB3-2978-AD29-2478-FC7F73499A6B}"/>
              </a:ext>
            </a:extLst>
          </p:cNvPr>
          <p:cNvSpPr/>
          <p:nvPr/>
        </p:nvSpPr>
        <p:spPr>
          <a:xfrm>
            <a:off x="6340064" y="5435304"/>
            <a:ext cx="32291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0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 </a:t>
            </a:r>
            <a:r>
              <a:rPr lang="pl-PL" sz="2000" b="1" cap="none" spc="0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CodeCool</a:t>
            </a:r>
            <a:r>
              <a:rPr lang="pl-PL" sz="20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 </a:t>
            </a:r>
            <a:r>
              <a:rPr lang="pl-PL" sz="2000" b="1" cap="none" spc="0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project</a:t>
            </a:r>
            <a:endParaRPr lang="en-GB" sz="20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498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4" presetClass="path" presetSubtype="0" accel="43000" decel="5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C 0.00247 0.00023 0.00469 0.00301 0.00573 0.00717 L 0.00833 0.0169 C 0.00885 0.01898 0.00977 0.02014 0.01081 0.02014 C 0.01237 0.02014 0.0138 0.01736 0.01393 0.01319 C 0.0138 0.00972 0.01237 0.00648 0.01081 0.00648 C 0.00977 0.00648 0.00885 0.00787 0.00833 0.00972 L 0.00573 0.01944 C 0.00469 0.02361 0.00247 0.02639 4.16667E-7 0.02685 C -0.0026 0.02639 -0.00482 0.02361 -0.00586 0.01944 L -0.00846 0.00972 C -0.00898 0.00787 -0.0099 0.00648 -0.01094 0.00648 C -0.0125 0.00648 -0.01393 0.00972 -0.01393 0.01319 C -0.01393 0.01736 -0.0125 0.02014 -0.01094 0.02014 C -0.0099 0.02014 -0.00898 0.01898 -0.00846 0.0169 L -0.00586 0.00717 C -0.00482 0.00301 -0.0026 0.00023 4.16667E-7 1.11111E-6 Z " pathEditMode="relative" rAng="0" ptsTypes="AAAAAAAAAAAAAAAAA">
                                      <p:cBhvr>
                                        <p:cTn id="1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551690" y="1833025"/>
            <a:ext cx="7020686" cy="3970318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accounts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login,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registration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reputation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facebook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twitter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etc.)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organize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webinars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most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664920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Future</a:t>
            </a:r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plans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5ED6AF-E39E-0711-48E0-5856ED123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7238" l="5993" r="89555">
                        <a14:foregroundMark x1="56678" y1="91436" x2="44863" y2="76243"/>
                        <a14:foregroundMark x1="44863" y1="76243" x2="34247" y2="49724"/>
                        <a14:foregroundMark x1="34247" y1="49724" x2="37158" y2="38122"/>
                        <a14:foregroundMark x1="37158" y1="38122" x2="42295" y2="33425"/>
                        <a14:foregroundMark x1="59247" y1="92541" x2="44178" y2="98343"/>
                        <a14:foregroundMark x1="44178" y1="98343" x2="32705" y2="97790"/>
                        <a14:foregroundMark x1="32705" y1="97790" x2="24658" y2="92818"/>
                        <a14:foregroundMark x1="24658" y1="92818" x2="10959" y2="50829"/>
                        <a14:foregroundMark x1="10959" y1="50829" x2="16952" y2="46133"/>
                        <a14:foregroundMark x1="16952" y1="46133" x2="19178" y2="45856"/>
                        <a14:foregroundMark x1="31849" y1="9945" x2="27740" y2="15746"/>
                        <a14:foregroundMark x1="9932" y1="59392" x2="6164" y2="50000"/>
                        <a14:foregroundMark x1="6164" y1="50000" x2="6336" y2="49448"/>
                        <a14:foregroundMark x1="61301" y1="98066" x2="30993" y2="99448"/>
                        <a14:foregroundMark x1="30993" y1="99448" x2="22089" y2="97238"/>
                        <a14:foregroundMark x1="22089" y1="97238" x2="21233" y2="9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91" y="2971799"/>
            <a:ext cx="6821986" cy="42286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88CA5-6011-2FBD-CDA2-EF4C3BB86515}"/>
              </a:ext>
            </a:extLst>
          </p:cNvPr>
          <p:cNvSpPr txBox="1"/>
          <p:nvPr/>
        </p:nvSpPr>
        <p:spPr>
          <a:xfrm>
            <a:off x="8470275" y="2823716"/>
            <a:ext cx="1972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JavaScript </a:t>
            </a:r>
          </a:p>
          <a:p>
            <a:r>
              <a:rPr lang="pl-PL" sz="3200" b="1" dirty="0" err="1"/>
              <a:t>help</a:t>
            </a:r>
            <a:r>
              <a:rPr lang="pl-PL" sz="3200" b="1" dirty="0"/>
              <a:t> </a:t>
            </a:r>
            <a:r>
              <a:rPr lang="pl-PL" sz="3200" b="1" dirty="0" err="1"/>
              <a:t>plz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187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F1F74-B104-D067-9DC0-9E2C4AC66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11326" cy="6981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15705-5002-CFA2-59B2-031F2BDF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3138" y="617722"/>
            <a:ext cx="1005723" cy="10967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4DE779-B2CF-F50F-D416-51D6495B07A4}"/>
              </a:ext>
            </a:extLst>
          </p:cNvPr>
          <p:cNvSpPr/>
          <p:nvPr/>
        </p:nvSpPr>
        <p:spPr>
          <a:xfrm>
            <a:off x="2986672" y="2877458"/>
            <a:ext cx="643798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ANY </a:t>
            </a:r>
          </a:p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QUESTIONS?</a:t>
            </a:r>
            <a:endParaRPr lang="en-GB" sz="66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F5550-952A-AB2B-EFF6-509C29554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825578" y="6502400"/>
            <a:ext cx="2933845" cy="3199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FAE352-D338-2810-ED20-B0C4ED84A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-2825579" y="-1284514"/>
            <a:ext cx="2933845" cy="31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C 0.00247 0.00023 0.00469 0.00301 0.00573 0.00717 L 0.00833 0.0169 C 0.00885 0.01898 0.00977 0.02014 0.01081 0.02014 C 0.01237 0.02014 0.0138 0.01736 0.01393 0.01319 C 0.0138 0.00972 0.01237 0.00648 0.01081 0.00648 C 0.00977 0.00648 0.00885 0.00787 0.00833 0.00972 L 0.00573 0.01944 C 0.00469 0.02361 0.00247 0.02639 0 0.02685 C -0.0026 0.02639 -0.00482 0.02361 -0.00586 0.01944 L -0.00846 0.00972 C -0.00898 0.00787 -0.0099 0.00648 -0.01094 0.00648 C -0.0125 0.00648 -0.01393 0.00972 -0.01393 0.01319 C -0.01393 0.01736 -0.0125 0.02014 -0.01094 0.02014 C -0.0099 0.02014 -0.00898 0.01898 -0.00846 0.0169 L -0.00586 0.00717 C -0.00482 0.00301 -0.0026 0.00023 0 2.59259E-6 Z " pathEditMode="relative" rAng="0" ptsTypes="AAAAAAAAAAAAAAAAA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00069 L 0.3418 -0.34352 C 0.41289 -0.42153 0.51979 -0.46157 0.6319 -0.46157 C 0.75938 -0.46157 0.86159 -0.42153 0.93268 -0.34352 L 1.27461 -0.00069 " pathEditMode="relative" rAng="0" ptsTypes="AAAAA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724" y="-2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2331 L 0.31979 0.18843 C 0.38607 0.2838 0.4862 0.33519 0.59115 0.33519 C 0.71042 0.33519 0.80612 0.2838 0.8724 0.18843 L 1.19245 -0.2331 " pathEditMode="relative" rAng="0" ptsTypes="AAAAA"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22" y="2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C50830-84A0-2DBA-E3BC-40D31C6B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747" y="-1"/>
            <a:ext cx="12535247" cy="687871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B74A6F-79D4-045A-08B4-FCE905F3B5C3}"/>
              </a:ext>
            </a:extLst>
          </p:cNvPr>
          <p:cNvCxnSpPr>
            <a:cxnSpLocks/>
          </p:cNvCxnSpPr>
          <p:nvPr/>
        </p:nvCxnSpPr>
        <p:spPr>
          <a:xfrm>
            <a:off x="2876038" y="5497759"/>
            <a:ext cx="4441955" cy="34939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46A0A2-18F6-5AE0-75A5-3A03F4993DF6}"/>
              </a:ext>
            </a:extLst>
          </p:cNvPr>
          <p:cNvCxnSpPr>
            <a:cxnSpLocks/>
          </p:cNvCxnSpPr>
          <p:nvPr/>
        </p:nvCxnSpPr>
        <p:spPr>
          <a:xfrm flipH="1">
            <a:off x="2809363" y="4999949"/>
            <a:ext cx="2572262" cy="4690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792C54-199A-6781-165C-22D498B7F053}"/>
              </a:ext>
            </a:extLst>
          </p:cNvPr>
          <p:cNvCxnSpPr>
            <a:cxnSpLocks/>
          </p:cNvCxnSpPr>
          <p:nvPr/>
        </p:nvCxnSpPr>
        <p:spPr>
          <a:xfrm flipH="1">
            <a:off x="5586426" y="4287537"/>
            <a:ext cx="754111" cy="70926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C1FC08-1CA2-C245-2537-E31C84819A06}"/>
              </a:ext>
            </a:extLst>
          </p:cNvPr>
          <p:cNvCxnSpPr>
            <a:cxnSpLocks/>
          </p:cNvCxnSpPr>
          <p:nvPr/>
        </p:nvCxnSpPr>
        <p:spPr>
          <a:xfrm flipH="1" flipV="1">
            <a:off x="4369452" y="3806879"/>
            <a:ext cx="1937352" cy="42415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963C80-E86C-6F08-202E-0532FB5B47B4}"/>
              </a:ext>
            </a:extLst>
          </p:cNvPr>
          <p:cNvCxnSpPr>
            <a:cxnSpLocks/>
          </p:cNvCxnSpPr>
          <p:nvPr/>
        </p:nvCxnSpPr>
        <p:spPr>
          <a:xfrm flipH="1" flipV="1">
            <a:off x="3082825" y="3092750"/>
            <a:ext cx="1150194" cy="699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EB3794-78F7-31FD-7513-FE0B982BF858}"/>
              </a:ext>
            </a:extLst>
          </p:cNvPr>
          <p:cNvCxnSpPr>
            <a:cxnSpLocks/>
          </p:cNvCxnSpPr>
          <p:nvPr/>
        </p:nvCxnSpPr>
        <p:spPr>
          <a:xfrm flipH="1">
            <a:off x="3191788" y="2413996"/>
            <a:ext cx="1323506" cy="6007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F52715-086A-5C08-91F1-8A169EB27F4A}"/>
              </a:ext>
            </a:extLst>
          </p:cNvPr>
          <p:cNvCxnSpPr>
            <a:cxnSpLocks/>
          </p:cNvCxnSpPr>
          <p:nvPr/>
        </p:nvCxnSpPr>
        <p:spPr>
          <a:xfrm flipH="1">
            <a:off x="4629998" y="1206665"/>
            <a:ext cx="1398906" cy="115910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9EA85E-C27C-A26B-E60C-33B68450A250}"/>
              </a:ext>
            </a:extLst>
          </p:cNvPr>
          <p:cNvCxnSpPr>
            <a:cxnSpLocks/>
          </p:cNvCxnSpPr>
          <p:nvPr/>
        </p:nvCxnSpPr>
        <p:spPr>
          <a:xfrm flipH="1" flipV="1">
            <a:off x="6028904" y="1280260"/>
            <a:ext cx="3461187" cy="2380358"/>
          </a:xfrm>
          <a:prstGeom prst="line">
            <a:avLst/>
          </a:prstGeom>
          <a:ln w="76200">
            <a:solidFill>
              <a:srgbClr val="076D1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798E49-8CB0-8B8A-B059-0AD63F23B16F}"/>
              </a:ext>
            </a:extLst>
          </p:cNvPr>
          <p:cNvSpPr/>
          <p:nvPr/>
        </p:nvSpPr>
        <p:spPr>
          <a:xfrm>
            <a:off x="1567228" y="5706939"/>
            <a:ext cx="2282337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2. </a:t>
            </a:r>
            <a:r>
              <a:rPr lang="en-GB" sz="1800" dirty="0"/>
              <a:t>Used technologies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7E8EA9-44D4-77C6-F444-D8748012FE6E}"/>
              </a:ext>
            </a:extLst>
          </p:cNvPr>
          <p:cNvSpPr/>
          <p:nvPr/>
        </p:nvSpPr>
        <p:spPr>
          <a:xfrm>
            <a:off x="4550972" y="5245702"/>
            <a:ext cx="1965081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3. Sprint </a:t>
            </a:r>
            <a:r>
              <a:rPr lang="pl-PL" sz="1800" dirty="0" err="1"/>
              <a:t>timeline</a:t>
            </a:r>
            <a:endParaRPr lang="en-GB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CADFD1-C957-6249-5C99-F8100FE6D575}"/>
              </a:ext>
            </a:extLst>
          </p:cNvPr>
          <p:cNvSpPr/>
          <p:nvPr/>
        </p:nvSpPr>
        <p:spPr>
          <a:xfrm>
            <a:off x="3541884" y="3964183"/>
            <a:ext cx="1382269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/>
              <a:t>5. </a:t>
            </a:r>
            <a:r>
              <a:rPr lang="pl-PL" dirty="0" err="1"/>
              <a:t>Features</a:t>
            </a:r>
            <a:endParaRPr lang="en-GB" sz="1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B14AB6-4751-284A-0630-73446A11C3E9}"/>
              </a:ext>
            </a:extLst>
          </p:cNvPr>
          <p:cNvSpPr/>
          <p:nvPr/>
        </p:nvSpPr>
        <p:spPr>
          <a:xfrm>
            <a:off x="1642034" y="2869724"/>
            <a:ext cx="1182810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6. Demo</a:t>
            </a:r>
            <a:endParaRPr lang="en-GB" sz="18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E82742-0E02-A2F8-4E2F-75F3EF2D87BE}"/>
              </a:ext>
            </a:extLst>
          </p:cNvPr>
          <p:cNvSpPr/>
          <p:nvPr/>
        </p:nvSpPr>
        <p:spPr>
          <a:xfrm>
            <a:off x="4868922" y="2194365"/>
            <a:ext cx="1714743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7. </a:t>
            </a:r>
            <a:r>
              <a:rPr lang="pl-PL" sz="1800" dirty="0" err="1"/>
              <a:t>Challenges</a:t>
            </a:r>
            <a:endParaRPr lang="en-GB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173241-00AA-37BC-9DEF-775882CC3EE4}"/>
              </a:ext>
            </a:extLst>
          </p:cNvPr>
          <p:cNvSpPr/>
          <p:nvPr/>
        </p:nvSpPr>
        <p:spPr>
          <a:xfrm>
            <a:off x="6222401" y="933541"/>
            <a:ext cx="1714744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8. </a:t>
            </a:r>
            <a:r>
              <a:rPr lang="pl-PL" dirty="0" err="1"/>
              <a:t>Future</a:t>
            </a:r>
            <a:r>
              <a:rPr lang="pl-PL" dirty="0"/>
              <a:t> </a:t>
            </a:r>
            <a:r>
              <a:rPr lang="pl-PL" dirty="0" err="1"/>
              <a:t>plans</a:t>
            </a:r>
            <a:endParaRPr lang="en-GB" sz="18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758DF69-3500-F107-EDA0-4FA6BACD0D2F}"/>
              </a:ext>
            </a:extLst>
          </p:cNvPr>
          <p:cNvSpPr/>
          <p:nvPr/>
        </p:nvSpPr>
        <p:spPr>
          <a:xfrm>
            <a:off x="6769542" y="4025920"/>
            <a:ext cx="217780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4. </a:t>
            </a:r>
            <a:r>
              <a:rPr lang="pl-PL" sz="1800" dirty="0" err="1"/>
              <a:t>Task</a:t>
            </a:r>
            <a:r>
              <a:rPr lang="pl-PL" sz="1800" dirty="0"/>
              <a:t> </a:t>
            </a:r>
            <a:r>
              <a:rPr lang="pl-PL" sz="1800" dirty="0" err="1"/>
              <a:t>distribution</a:t>
            </a:r>
            <a:endParaRPr lang="en-GB" sz="1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06DE1C-7761-BB89-01D4-701E3C137E81}"/>
              </a:ext>
            </a:extLst>
          </p:cNvPr>
          <p:cNvSpPr/>
          <p:nvPr/>
        </p:nvSpPr>
        <p:spPr>
          <a:xfrm>
            <a:off x="9808043" y="3361092"/>
            <a:ext cx="1714744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9. Q&amp;A </a:t>
            </a:r>
            <a:r>
              <a:rPr lang="pl-PL" sz="1800" dirty="0" err="1"/>
              <a:t>session</a:t>
            </a:r>
            <a:endParaRPr lang="en-GB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F906A6-76D0-55B8-0D8F-125E0924F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2491412" y="5245702"/>
            <a:ext cx="635903" cy="4466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CB3809-657E-CE12-7E07-E4ABBD02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5215562" y="4799064"/>
            <a:ext cx="635903" cy="4466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AB5FAD-0186-517F-A9BB-819C2E67C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6114876" y="4047022"/>
            <a:ext cx="635903" cy="4466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626D2B-0996-9DF1-4690-D8A00768C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4051501" y="3588081"/>
            <a:ext cx="635903" cy="446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461D2-137F-7F65-4091-EA257B04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2809363" y="2830518"/>
            <a:ext cx="635903" cy="446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48C585-5EE5-2FC7-FFED-9F2E2A782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4233019" y="2176213"/>
            <a:ext cx="635903" cy="4466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8D5F4C-501A-5E3A-0E0C-FE578DE1D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9172140" y="3439357"/>
            <a:ext cx="635903" cy="4466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78FD56-C1D0-A6EF-A195-123FD40FB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6293" y="851101"/>
            <a:ext cx="550263" cy="6000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DD02D7-AE79-1292-DE49-852CD9169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22" b="90678" l="9639" r="89157">
                        <a14:foregroundMark x1="43373" y1="90678" x2="43373" y2="906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061906" y="5339322"/>
            <a:ext cx="462001" cy="6568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8AB450-DD35-522C-C0CF-B96A0ECFFB82}"/>
              </a:ext>
            </a:extLst>
          </p:cNvPr>
          <p:cNvSpPr/>
          <p:nvPr/>
        </p:nvSpPr>
        <p:spPr>
          <a:xfrm>
            <a:off x="7007469" y="5883735"/>
            <a:ext cx="177604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1. </a:t>
            </a:r>
            <a:r>
              <a:rPr lang="en-GB" sz="1800" dirty="0"/>
              <a:t>Project team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148986-DF28-2469-6D2A-2291895DF12E}"/>
              </a:ext>
            </a:extLst>
          </p:cNvPr>
          <p:cNvSpPr txBox="1"/>
          <p:nvPr/>
        </p:nvSpPr>
        <p:spPr>
          <a:xfrm>
            <a:off x="8627109" y="13554"/>
            <a:ext cx="3535682" cy="120032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AGENDA</a:t>
            </a:r>
            <a:endParaRPr lang="en-GB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3371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2C548-D8BD-8065-6B18-EEF0CE8F4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2200"/>
            <a:ext cx="19710401" cy="1108710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F5AF2E-6622-ECEC-35A6-A8E1E6B636A7}"/>
              </a:ext>
            </a:extLst>
          </p:cNvPr>
          <p:cNvSpPr/>
          <p:nvPr/>
        </p:nvSpPr>
        <p:spPr>
          <a:xfrm>
            <a:off x="9307251" y="1239772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Marcin</a:t>
            </a:r>
          </a:p>
          <a:p>
            <a:pPr algn="ctr"/>
            <a:r>
              <a:rPr lang="pl-PL" sz="2800" dirty="0"/>
              <a:t>Stodolny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DAD325-B4D0-A81F-024F-09EABCFB05C9}"/>
              </a:ext>
            </a:extLst>
          </p:cNvPr>
          <p:cNvSpPr/>
          <p:nvPr/>
        </p:nvSpPr>
        <p:spPr>
          <a:xfrm>
            <a:off x="1992540" y="4503966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Tomek</a:t>
            </a:r>
          </a:p>
          <a:p>
            <a:pPr algn="ctr"/>
            <a:r>
              <a:rPr lang="pl-PL" sz="2800" dirty="0"/>
              <a:t>Citko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07A970-66D7-9811-E956-4B78EFD9C3F7}"/>
              </a:ext>
            </a:extLst>
          </p:cNvPr>
          <p:cNvSpPr/>
          <p:nvPr/>
        </p:nvSpPr>
        <p:spPr>
          <a:xfrm>
            <a:off x="5777664" y="187513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Marcin </a:t>
            </a:r>
            <a:r>
              <a:rPr lang="pl-PL" sz="2800" dirty="0" err="1"/>
              <a:t>Szkurłat</a:t>
            </a:r>
            <a:endParaRPr lang="en-GB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DD748-643B-E351-F619-BD42A00F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8447" y1="83626" x2="48447" y2="83626"/>
                        <a14:backgroundMark x1="51553" y1="89474" x2="47826" y2="80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56698">
            <a:off x="4550938" y="4122628"/>
            <a:ext cx="1307686" cy="1388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5876D-E1D6-862A-C2E0-163A6F6B2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912" y1="45000" x2="42767" y2="41500"/>
                        <a14:backgroundMark x1="23899" y1="39000" x2="23899" y2="39000"/>
                        <a14:backgroundMark x1="61006" y1="67000" x2="61006" y2="67000"/>
                        <a14:backgroundMark x1="59748" y1="35000" x2="64151" y2="68500"/>
                        <a14:backgroundMark x1="64151" y1="68500" x2="69811" y2="7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3485" y="116207"/>
            <a:ext cx="1514686" cy="1905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143C5-8A95-60E2-90AA-F43AE3C99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912" y1="45000" x2="42767" y2="41500"/>
                        <a14:backgroundMark x1="23899" y1="39000" x2="23899" y2="39000"/>
                        <a14:backgroundMark x1="61006" y1="67000" x2="61006" y2="67000"/>
                        <a14:backgroundMark x1="16981" y1="50500" x2="29560" y2="15000"/>
                        <a14:backgroundMark x1="29560" y1="15000" x2="27673" y2="39000"/>
                        <a14:backgroundMark x1="35220" y1="30500" x2="49686" y2="24500"/>
                        <a14:backgroundMark x1="52830" y1="29500" x2="45283" y2="2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3485" y="116207"/>
            <a:ext cx="1514686" cy="1905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92ECB3-66C1-328A-A42A-088E140BB478}"/>
              </a:ext>
            </a:extLst>
          </p:cNvPr>
          <p:cNvSpPr txBox="1"/>
          <p:nvPr/>
        </p:nvSpPr>
        <p:spPr>
          <a:xfrm>
            <a:off x="247753" y="258918"/>
            <a:ext cx="496569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TEAM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242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17826 -0.2708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-1354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3581 -0.3050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-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18DC42-31B8-59ED-F1AC-B26E2703B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62A1CF-2CCF-AED9-E92B-BA55C64A3C81}"/>
              </a:ext>
            </a:extLst>
          </p:cNvPr>
          <p:cNvSpPr txBox="1"/>
          <p:nvPr/>
        </p:nvSpPr>
        <p:spPr>
          <a:xfrm>
            <a:off x="5109029" y="4874460"/>
            <a:ext cx="708297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USED TECHNOLOGIES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Symbol zastępczy zawartości 6">
            <a:extLst>
              <a:ext uri="{FF2B5EF4-FFF2-40B4-BE49-F238E27FC236}">
                <a16:creationId xmlns:a16="http://schemas.microsoft.com/office/drawing/2014/main" id="{8B17EA31-078C-223C-A5C0-80C939EB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6" b="97407" l="10000" r="90000">
                        <a14:foregroundMark x1="50667" y1="5926" x2="50667" y2="5926"/>
                        <a14:foregroundMark x1="50000" y1="92407" x2="50000" y2="92407"/>
                        <a14:foregroundMark x1="48556" y1="97407" x2="48556" y2="97407"/>
                        <a14:foregroundMark x1="53779" y1="1802" x2="54556" y2="1852"/>
                        <a14:foregroundMark x1="45889" y1="1296" x2="47579" y2="1404"/>
                        <a14:backgroundMark x1="52556" y1="17407" x2="52556" y2="17407"/>
                        <a14:backgroundMark x1="46387" y1="25" x2="46111" y2="0"/>
                        <a14:backgroundMark x1="47889" y1="556" x2="52556" y2="0"/>
                        <a14:backgroundMark x1="48333" y1="556" x2="54444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7" r="19800"/>
          <a:stretch/>
        </p:blipFill>
        <p:spPr>
          <a:xfrm>
            <a:off x="3324887" y="452732"/>
            <a:ext cx="2737930" cy="2711573"/>
          </a:xfrm>
        </p:spPr>
      </p:pic>
      <p:pic>
        <p:nvPicPr>
          <p:cNvPr id="10" name="Obraz 8">
            <a:extLst>
              <a:ext uri="{FF2B5EF4-FFF2-40B4-BE49-F238E27FC236}">
                <a16:creationId xmlns:a16="http://schemas.microsoft.com/office/drawing/2014/main" id="{D3CB6B2B-1B95-709E-BCEA-D556B983A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85" y="2463176"/>
            <a:ext cx="6820990" cy="285096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49A1417-3509-C88F-681A-7654B193328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225" y="4325678"/>
            <a:ext cx="4408311" cy="2479675"/>
          </a:xfrm>
          <a:prstGeom prst="rect">
            <a:avLst/>
          </a:prstGeom>
        </p:spPr>
      </p:pic>
      <p:pic>
        <p:nvPicPr>
          <p:cNvPr id="12" name="Obraz 14">
            <a:extLst>
              <a:ext uri="{FF2B5EF4-FFF2-40B4-BE49-F238E27FC236}">
                <a16:creationId xmlns:a16="http://schemas.microsoft.com/office/drawing/2014/main" id="{214447BE-6B01-7E1D-3B02-0A6B3E4420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267" y="692542"/>
            <a:ext cx="2014415" cy="201441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29B66D-F351-5A10-108E-612FAC1CAE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978901">
            <a:off x="5526167" y="1072002"/>
            <a:ext cx="2970701" cy="848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F2C917-CAA8-F5FD-02AF-5EC192BF449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" y="140431"/>
            <a:ext cx="2711573" cy="27115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740E2-5947-E391-5E84-D32451D46D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518" b="96339" l="3049" r="96829">
                        <a14:foregroundMark x1="20854" y1="13125" x2="17073" y2="18839"/>
                        <a14:foregroundMark x1="6951" y1="28750" x2="9390" y2="49286"/>
                        <a14:foregroundMark x1="9390" y1="49286" x2="11220" y2="52054"/>
                        <a14:foregroundMark x1="3780" y1="32411" x2="3049" y2="24643"/>
                        <a14:foregroundMark x1="3049" y1="24643" x2="3171" y2="24107"/>
                        <a14:foregroundMark x1="24268" y1="10357" x2="24512" y2="6518"/>
                        <a14:foregroundMark x1="43293" y1="28571" x2="40000" y2="35357"/>
                        <a14:foregroundMark x1="40000" y1="35357" x2="40122" y2="35804"/>
                        <a14:foregroundMark x1="59878" y1="88661" x2="88171" y2="95268"/>
                        <a14:foregroundMark x1="88171" y1="95268" x2="88415" y2="95268"/>
                        <a14:foregroundMark x1="91951" y1="95893" x2="96829" y2="96339"/>
                        <a14:foregroundMark x1="31220" y1="45089" x2="31220" y2="45089"/>
                        <a14:foregroundMark x1="25122" y1="44911" x2="25122" y2="44911"/>
                        <a14:foregroundMark x1="21707" y1="37232" x2="21707" y2="37232"/>
                        <a14:foregroundMark x1="19878" y1="37232" x2="19878" y2="37232"/>
                        <a14:foregroundMark x1="24268" y1="34464" x2="24268" y2="34464"/>
                        <a14:foregroundMark x1="23415" y1="35982" x2="23415" y2="35982"/>
                        <a14:foregroundMark x1="13780" y1="23571" x2="37927" y2="25446"/>
                        <a14:foregroundMark x1="37927" y1="25446" x2="31707" y2="50357"/>
                        <a14:foregroundMark x1="31707" y1="50357" x2="37195" y2="69911"/>
                        <a14:foregroundMark x1="37195" y1="69911" x2="54634" y2="85804"/>
                        <a14:foregroundMark x1="54634" y1="85804" x2="58049" y2="87411"/>
                        <a14:foregroundMark x1="36341" y1="77232" x2="12927" y2="45804"/>
                        <a14:foregroundMark x1="12927" y1="45804" x2="12317" y2="24018"/>
                        <a14:foregroundMark x1="12317" y1="24018" x2="30366" y2="18661"/>
                        <a14:foregroundMark x1="6585" y1="48214" x2="15000" y2="67589"/>
                        <a14:foregroundMark x1="15000" y1="67589" x2="28780" y2="81607"/>
                        <a14:foregroundMark x1="28780" y1="81607" x2="30976" y2="82054"/>
                        <a14:foregroundMark x1="24390" y1="77768" x2="12439" y2="67054"/>
                        <a14:foregroundMark x1="21098" y1="68036" x2="21098" y2="68036"/>
                        <a14:foregroundMark x1="21098" y1="68036" x2="20366" y2="62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37" y="89584"/>
            <a:ext cx="2014415" cy="2751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6CDF47-5AAE-9754-F90F-9612ED8805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40" y="3938106"/>
            <a:ext cx="2570039" cy="25700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373188D-FA92-5520-B82B-C13C9E6A79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37594" y="3124294"/>
            <a:ext cx="1397882" cy="16008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6400CE-1787-2937-0B01-7ADDF0B91DF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9" y="2687250"/>
            <a:ext cx="1767080" cy="1767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68FFA-D03B-C835-9E30-BFF2A501F22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67" y="2620535"/>
            <a:ext cx="2185658" cy="225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00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A1979-B699-2D7E-A5E6-B15C0900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9C9DFB-2CC3-14F4-AAB4-238D83041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671156"/>
              </p:ext>
            </p:extLst>
          </p:nvPr>
        </p:nvGraphicFramePr>
        <p:xfrm>
          <a:off x="296333" y="-186455"/>
          <a:ext cx="11599334" cy="42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7E0A99-AB62-7A92-BE0B-1D1ED91FF561}"/>
              </a:ext>
            </a:extLst>
          </p:cNvPr>
          <p:cNvSpPr/>
          <p:nvPr/>
        </p:nvSpPr>
        <p:spPr>
          <a:xfrm>
            <a:off x="296333" y="2574774"/>
            <a:ext cx="2303992" cy="1947326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Merging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previous</a:t>
            </a:r>
            <a:r>
              <a:rPr lang="pl-PL" sz="2000" dirty="0">
                <a:solidFill>
                  <a:schemeClr val="tx1"/>
                </a:solidFill>
              </a:rPr>
              <a:t> sprint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Adjusting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everything</a:t>
            </a:r>
            <a:r>
              <a:rPr lang="pl-PL" sz="2000" dirty="0">
                <a:solidFill>
                  <a:schemeClr val="tx1"/>
                </a:solidFill>
              </a:rPr>
              <a:t> to  SQL </a:t>
            </a:r>
            <a:r>
              <a:rPr lang="pl-PL" sz="2000" dirty="0" err="1">
                <a:solidFill>
                  <a:schemeClr val="tx1"/>
                </a:solidFill>
              </a:rPr>
              <a:t>database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BA7E6F-6DD5-CFD3-261D-78CAE363654D}"/>
              </a:ext>
            </a:extLst>
          </p:cNvPr>
          <p:cNvSpPr txBox="1"/>
          <p:nvPr/>
        </p:nvSpPr>
        <p:spPr>
          <a:xfrm>
            <a:off x="538691" y="130296"/>
            <a:ext cx="582294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SPRINT TIMELINE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69C4A-7E35-A494-0653-E0E94F6AEB7B}"/>
              </a:ext>
            </a:extLst>
          </p:cNvPr>
          <p:cNvSpPr/>
          <p:nvPr/>
        </p:nvSpPr>
        <p:spPr>
          <a:xfrm>
            <a:off x="2600325" y="2574774"/>
            <a:ext cx="2303992" cy="2568726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Adding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comments</a:t>
            </a:r>
            <a:r>
              <a:rPr lang="pl-PL" sz="2000" dirty="0">
                <a:solidFill>
                  <a:schemeClr val="tx1"/>
                </a:solidFill>
              </a:rPr>
              <a:t> to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Searching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Editing </a:t>
            </a:r>
            <a:r>
              <a:rPr lang="pl-PL" sz="2000" dirty="0" err="1">
                <a:solidFill>
                  <a:schemeClr val="tx1"/>
                </a:solidFill>
              </a:rPr>
              <a:t>answers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CEC5F4-EF77-94D8-C1CC-1E04EF3E474F}"/>
              </a:ext>
            </a:extLst>
          </p:cNvPr>
          <p:cNvSpPr/>
          <p:nvPr/>
        </p:nvSpPr>
        <p:spPr>
          <a:xfrm>
            <a:off x="4904317" y="2574773"/>
            <a:ext cx="2303992" cy="3692677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Editing </a:t>
            </a:r>
            <a:r>
              <a:rPr lang="pl-PL" sz="2000" dirty="0" err="1">
                <a:solidFill>
                  <a:schemeClr val="tx1"/>
                </a:solidFill>
              </a:rPr>
              <a:t>comments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Deleting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comments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Searching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Displaying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latest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questions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Adding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tags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A70B5C-120C-79E4-B102-01228A31BB54}"/>
              </a:ext>
            </a:extLst>
          </p:cNvPr>
          <p:cNvSpPr/>
          <p:nvPr/>
        </p:nvSpPr>
        <p:spPr>
          <a:xfrm>
            <a:off x="7208309" y="2574773"/>
            <a:ext cx="2303992" cy="2311551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Fancy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search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results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Deleting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tags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Styling </a:t>
            </a:r>
            <a:r>
              <a:rPr lang="pl-PL" sz="2000" dirty="0" err="1">
                <a:solidFill>
                  <a:schemeClr val="tx1"/>
                </a:solidFill>
              </a:rPr>
              <a:t>website</a:t>
            </a:r>
            <a:r>
              <a:rPr lang="pl-PL" sz="2000" dirty="0">
                <a:solidFill>
                  <a:schemeClr val="tx1"/>
                </a:solidFill>
              </a:rPr>
              <a:t> (CSS)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Cleaning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code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7B4BDC-787D-027E-E38A-899FE63AEE1A}"/>
              </a:ext>
            </a:extLst>
          </p:cNvPr>
          <p:cNvSpPr/>
          <p:nvPr/>
        </p:nvSpPr>
        <p:spPr>
          <a:xfrm>
            <a:off x="9512301" y="2574773"/>
            <a:ext cx="2303992" cy="1187601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Code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cleaning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Final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presentation</a:t>
            </a:r>
            <a:endParaRPr lang="pl-P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04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  <p:bldP spid="11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267FE-D6E1-6FB7-DE79-955F93119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55EA4-78CA-DDA8-0ED3-03371F155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490" y="-633758"/>
            <a:ext cx="6447560" cy="6577891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396C2-0C31-A0BB-E2CC-A789284220F4}"/>
              </a:ext>
            </a:extLst>
          </p:cNvPr>
          <p:cNvSpPr txBox="1"/>
          <p:nvPr/>
        </p:nvSpPr>
        <p:spPr>
          <a:xfrm>
            <a:off x="132591" y="112849"/>
            <a:ext cx="6496810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TASK DISTRIBUTION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BBB2646-0D9A-48D2-2B4B-C25FA60DA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043" y="1128512"/>
            <a:ext cx="4458853" cy="127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12188-9843-E082-4D74-D17241874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7" b="97178" l="9600" r="97067">
                        <a14:foregroundMark x1="9867" y1="55908" x2="9733" y2="53792"/>
                        <a14:foregroundMark x1="47467" y1="86596" x2="49733" y2="78836"/>
                        <a14:foregroundMark x1="59067" y1="91005" x2="59867" y2="74250"/>
                        <a14:foregroundMark x1="59867" y1="74250" x2="58000" y2="69841"/>
                        <a14:foregroundMark x1="56667" y1="71252" x2="75600" y2="71076"/>
                        <a14:foregroundMark x1="75600" y1="71076" x2="86533" y2="65256"/>
                        <a14:foregroundMark x1="86533" y1="65256" x2="77867" y2="55026"/>
                        <a14:foregroundMark x1="58667" y1="93122" x2="70800" y2="88183"/>
                        <a14:foregroundMark x1="70800" y1="88183" x2="70533" y2="95414"/>
                        <a14:foregroundMark x1="66800" y1="87654" x2="77200" y2="84832"/>
                        <a14:foregroundMark x1="77200" y1="84832" x2="75733" y2="95062"/>
                        <a14:foregroundMark x1="75733" y1="95062" x2="75600" y2="95062"/>
                        <a14:foregroundMark x1="89333" y1="91711" x2="86000" y2="79189"/>
                        <a14:foregroundMark x1="86000" y1="79189" x2="87467" y2="64903"/>
                        <a14:foregroundMark x1="87467" y1="64903" x2="84667" y2="59083"/>
                        <a14:foregroundMark x1="88933" y1="67372" x2="95200" y2="79541"/>
                        <a14:foregroundMark x1="95200" y1="79541" x2="97067" y2="93122"/>
                        <a14:foregroundMark x1="97067" y1="93122" x2="94667" y2="95767"/>
                        <a14:foregroundMark x1="66267" y1="98765" x2="86000" y2="95944"/>
                        <a14:foregroundMark x1="86000" y1="95944" x2="95600" y2="97178"/>
                        <a14:backgroundMark x1="9333" y1="64021" x2="39067" y2="82716"/>
                        <a14:backgroundMark x1="16533" y1="63316" x2="20400" y2="6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99">
            <a:off x="-195627" y="1938210"/>
            <a:ext cx="3171825" cy="2397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EFBFC0-BFF6-4811-841B-CA5378A48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668" y="3252575"/>
            <a:ext cx="5363323" cy="287695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65406" lon="20400668" rev="538122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092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664920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FEATURES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627890" y="1549190"/>
            <a:ext cx="6649209" cy="45243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impoved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scalability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flexibility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options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BE87F-F782-C925-49CB-3577AAE54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900797"/>
            <a:ext cx="4070770" cy="3645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190E7-66A4-D78D-8E92-72273680A957}"/>
              </a:ext>
            </a:extLst>
          </p:cNvPr>
          <p:cNvSpPr txBox="1"/>
          <p:nvPr/>
        </p:nvSpPr>
        <p:spPr>
          <a:xfrm>
            <a:off x="7629525" y="3272738"/>
            <a:ext cx="1863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 err="1">
                <a:solidFill>
                  <a:schemeClr val="bg1"/>
                </a:solidFill>
              </a:rPr>
              <a:t>Only</a:t>
            </a:r>
            <a:r>
              <a:rPr lang="pl-PL" sz="3200" b="1" dirty="0">
                <a:solidFill>
                  <a:schemeClr val="bg1"/>
                </a:solidFill>
              </a:rPr>
              <a:t> SQL </a:t>
            </a:r>
          </a:p>
          <a:p>
            <a:r>
              <a:rPr lang="pl-PL" sz="3200" b="1" dirty="0">
                <a:solidFill>
                  <a:schemeClr val="bg1"/>
                </a:solidFill>
              </a:rPr>
              <a:t>my </a:t>
            </a:r>
            <a:r>
              <a:rPr lang="pl-PL" sz="3200" b="1" dirty="0" err="1">
                <a:solidFill>
                  <a:schemeClr val="bg1"/>
                </a:solidFill>
              </a:rPr>
              <a:t>fren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75375"/>
            <a:ext cx="225576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17A7E-D358-802A-26B8-F62188116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7238" l="5993" r="89555">
                        <a14:foregroundMark x1="56678" y1="91436" x2="44863" y2="76243"/>
                        <a14:foregroundMark x1="44863" y1="76243" x2="34247" y2="49724"/>
                        <a14:foregroundMark x1="34247" y1="49724" x2="37158" y2="38122"/>
                        <a14:foregroundMark x1="37158" y1="38122" x2="42295" y2="33425"/>
                        <a14:foregroundMark x1="59247" y1="92541" x2="44178" y2="98343"/>
                        <a14:foregroundMark x1="44178" y1="98343" x2="32705" y2="97790"/>
                        <a14:foregroundMark x1="32705" y1="97790" x2="24658" y2="92818"/>
                        <a14:foregroundMark x1="24658" y1="92818" x2="10959" y2="50829"/>
                        <a14:foregroundMark x1="10959" y1="50829" x2="16952" y2="46133"/>
                        <a14:foregroundMark x1="16952" y1="46133" x2="19178" y2="45856"/>
                        <a14:foregroundMark x1="31849" y1="9945" x2="27740" y2="15746"/>
                        <a14:foregroundMark x1="9932" y1="59392" x2="6164" y2="50000"/>
                        <a14:foregroundMark x1="6164" y1="50000" x2="6336" y2="49448"/>
                        <a14:foregroundMark x1="61301" y1="98066" x2="30993" y2="99448"/>
                        <a14:foregroundMark x1="30993" y1="99448" x2="22089" y2="97238"/>
                        <a14:foregroundMark x1="22089" y1="97238" x2="21233" y2="9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91" y="2971799"/>
            <a:ext cx="6821986" cy="42286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5560741-CEDE-DB19-A7EA-53B692B37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90" y="1766412"/>
            <a:ext cx="7349239" cy="43538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D3A58-EF85-F760-2327-23C5B5783E3F}"/>
              </a:ext>
            </a:extLst>
          </p:cNvPr>
          <p:cNvSpPr txBox="1"/>
          <p:nvPr/>
        </p:nvSpPr>
        <p:spPr>
          <a:xfrm>
            <a:off x="8176361" y="2679411"/>
            <a:ext cx="356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WWW.ASKMATE.CC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9870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562AED-EC8E-21CC-F247-2AF661E8A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1757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75375"/>
            <a:ext cx="4379844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CHALLENGES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2969D-642B-4658-7C14-929ED3242ED2}"/>
              </a:ext>
            </a:extLst>
          </p:cNvPr>
          <p:cNvSpPr txBox="1"/>
          <p:nvPr/>
        </p:nvSpPr>
        <p:spPr>
          <a:xfrm>
            <a:off x="627890" y="2482640"/>
            <a:ext cx="4067935" cy="2308324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Rebuilding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Postgresql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Flask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issues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8CC09-3C3E-13E2-8E4A-7AC9ADC92FA3}"/>
              </a:ext>
            </a:extLst>
          </p:cNvPr>
          <p:cNvSpPr txBox="1"/>
          <p:nvPr/>
        </p:nvSpPr>
        <p:spPr>
          <a:xfrm>
            <a:off x="5739713" y="0"/>
            <a:ext cx="13175793" cy="2529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)[::-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fromtimestamp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QUESTION_HEADER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"submission time"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timedelta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"/add_question"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"submission time"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request.files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request.files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abspath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"static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test.jpg"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'add_question.html'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 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"/question/&lt;question_id&gt;/edit"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'edit_question.html'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"Edit 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question_message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"/question/&lt;question_id&gt;/delete"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"/votes"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up_vote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vote_up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vote_up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vote_down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vote_down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19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4.44444E-6 L 2.29167E-6 -2.64444 " pathEditMode="relative" rAng="0" ptsTypes="AA">
                                      <p:cBhvr>
                                        <p:cTn id="18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1285</Words>
  <Application>Microsoft Office PowerPoint</Application>
  <PresentationFormat>Widescreen</PresentationFormat>
  <Paragraphs>138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Gill Sans Ultra Bold</vt:lpstr>
      <vt:lpstr>Wingdings 3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Tomek</dc:creator>
  <cp:lastModifiedBy>Tomek</cp:lastModifiedBy>
  <cp:revision>19</cp:revision>
  <dcterms:created xsi:type="dcterms:W3CDTF">2022-11-17T09:24:00Z</dcterms:created>
  <dcterms:modified xsi:type="dcterms:W3CDTF">2022-12-01T10:03:55Z</dcterms:modified>
</cp:coreProperties>
</file>